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2" r:id="rId2"/>
  </p:sldIdLst>
  <p:sldSz cx="7775575" cy="10907713"/>
  <p:notesSz cx="6805613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50021"/>
    <a:srgbClr val="FF5050"/>
    <a:srgbClr val="FF7C80"/>
    <a:srgbClr val="FF9999"/>
    <a:srgbClr val="F4F4F4"/>
    <a:srgbClr val="E6D6C3"/>
    <a:srgbClr val="EAE0DE"/>
    <a:srgbClr val="732303"/>
    <a:srgbClr val="5A1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24" autoAdjust="0"/>
  </p:normalViewPr>
  <p:slideViewPr>
    <p:cSldViewPr snapToGrid="0">
      <p:cViewPr>
        <p:scale>
          <a:sx n="51" d="100"/>
          <a:sy n="51" d="100"/>
        </p:scale>
        <p:origin x="-2172" y="24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8" cy="498693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8" cy="498693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300"/>
            </a:lvl1pPr>
          </a:lstStyle>
          <a:p>
            <a:fld id="{70F99883-74AE-4A2C-81B7-5B86A08198C0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6625" y="1239838"/>
            <a:ext cx="2392363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3" rIns="91567" bIns="457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67" tIns="45783" rIns="91567" bIns="4578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8" cy="498692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8" cy="498692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3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)	</a:t>
            </a:r>
            <a:r>
              <a:rPr kumimoji="1" lang="ja-JP" altLang="en-US" dirty="0" smtClean="0"/>
              <a:t>「いしかわ介護フェスタ」（</a:t>
            </a:r>
            <a:r>
              <a:rPr kumimoji="1" lang="en-US" altLang="ja-JP" dirty="0" smtClean="0"/>
              <a:t>10/31</a:t>
            </a:r>
            <a:r>
              <a:rPr kumimoji="1" lang="ja-JP" altLang="en-US" dirty="0" smtClean="0"/>
              <a:t>）へのブース出展について</a:t>
            </a:r>
          </a:p>
          <a:p>
            <a:r>
              <a:rPr kumimoji="1" lang="ja-JP" altLang="en-US" dirty="0" smtClean="0"/>
              <a:t>・精神保健福祉士の周知及び啓発を図る。</a:t>
            </a:r>
          </a:p>
          <a:p>
            <a:r>
              <a:rPr kumimoji="1" lang="ja-JP" altLang="en-US" dirty="0" smtClean="0"/>
              <a:t>・精神保健福祉士の紹介、県士会の活動紹介（会報誌・パンフ利用）、各病院・事業所のパンフレット（もらえる分だけ）、こころの健康センターの病院事業所マップを行う。また、簡易相談ブースも設置する。</a:t>
            </a:r>
          </a:p>
          <a:p>
            <a:r>
              <a:rPr kumimoji="1" lang="ja-JP" altLang="en-US" dirty="0" smtClean="0"/>
              <a:t>・担当理事は朝本氏、国下氏。また研修案内に文書を同封し、会員に協力の呼びかけを行う（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名）。当日は規定の通り日当を支払うこととする。</a:t>
            </a:r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)	</a:t>
            </a:r>
            <a:r>
              <a:rPr kumimoji="1" lang="ja-JP" altLang="en-US" dirty="0" smtClean="0"/>
              <a:t>「県障害者ふれあいフェスティバル」（</a:t>
            </a:r>
            <a:r>
              <a:rPr kumimoji="1" lang="en-US" altLang="ja-JP" dirty="0" smtClean="0"/>
              <a:t>10/11</a:t>
            </a:r>
            <a:r>
              <a:rPr kumimoji="1" lang="ja-JP" altLang="en-US" dirty="0" smtClean="0"/>
              <a:t>）へのブース出展について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同様。</a:t>
            </a:r>
          </a:p>
          <a:p>
            <a:r>
              <a:rPr kumimoji="1" lang="ja-JP" altLang="en-US" dirty="0" smtClean="0"/>
              <a:t>・担当理事は棚瀬氏、木谷氏。会員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名。</a:t>
            </a:r>
          </a:p>
          <a:p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※(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)(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を行うに当たり、当日までに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度ほど準備委員会を開催。準備を行う。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46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\mac-share\塚本\0422アスクル追加パーツiga\haike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528"/>
            <a:ext cx="7775575" cy="109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90120" y="5755357"/>
            <a:ext cx="6766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 smtClean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　昨年度に引き続き、上記催し物に精神保健福祉士の周知や啓発を目的に、石川県精神保健福祉士会の活動紹介を行いたいと考えています。会員で興味関心がある方は、ぜひ当日の活動にご協力ください　（日当支給いたします）。</a:t>
            </a:r>
            <a:endParaRPr lang="en-US" altLang="ja-JP" sz="1500" dirty="0" smtClean="0">
              <a:solidFill>
                <a:schemeClr val="accent5">
                  <a:lumMod val="75000"/>
                </a:schemeClr>
              </a:solidFill>
              <a:latin typeface="小塚ゴシック Pr6N H" pitchFamily="34" charset="-128"/>
              <a:ea typeface="小塚ゴシック Pr6N H" pitchFamily="34" charset="-128"/>
            </a:endParaRPr>
          </a:p>
          <a:p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　</a:t>
            </a:r>
            <a:r>
              <a:rPr lang="ja-JP" altLang="en-US" sz="1500" dirty="0" smtClean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私たちの活動を地域の皆様に伝えていきましょう </a:t>
            </a:r>
            <a:r>
              <a:rPr lang="en-US" altLang="ja-JP" sz="1500" dirty="0" smtClean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!!</a:t>
            </a:r>
            <a:endParaRPr lang="ja-JP" altLang="en-US" sz="1500" dirty="0">
              <a:solidFill>
                <a:schemeClr val="accent5">
                  <a:lumMod val="75000"/>
                </a:schemeClr>
              </a:solidFill>
              <a:latin typeface="小塚ゴシック Pr6N H" pitchFamily="34" charset="-128"/>
              <a:ea typeface="小塚ゴシック Pr6N H" pitchFamily="34" charset="-128"/>
            </a:endParaRPr>
          </a:p>
        </p:txBody>
      </p:sp>
      <p:pic>
        <p:nvPicPr>
          <p:cNvPr id="1031" name="Picture 7" descr="\\SERVER\mac-share\塚本\アスクルばらしたpng\川クリーン\川クリーン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0" y="9774098"/>
            <a:ext cx="6254750" cy="2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772867" y="7371977"/>
            <a:ext cx="6368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</a:t>
            </a:r>
            <a:r>
              <a:rPr lang="ja-JP" altLang="en-US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en-US" altLang="ja-JP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9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en-US" altLang="ja-JP" sz="32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5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日曜日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　</a:t>
            </a:r>
            <a:r>
              <a:rPr lang="en-US" altLang="ja-JP" sz="32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時～</a:t>
            </a:r>
            <a:r>
              <a:rPr lang="en-US" altLang="ja-JP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15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90120" y="9084066"/>
            <a:ext cx="6766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 smtClean="0">
                <a:solidFill>
                  <a:srgbClr val="00B050"/>
                </a:solidFill>
              </a:rPr>
              <a:t>●事前に担当者での準備会（打ち合わせ）を行います。初任者の</a:t>
            </a:r>
            <a:r>
              <a:rPr lang="ja-JP" altLang="en-US" sz="1500" dirty="0" smtClean="0">
                <a:solidFill>
                  <a:srgbClr val="00B050"/>
                </a:solidFill>
              </a:rPr>
              <a:t>方、「自分</a:t>
            </a:r>
            <a:r>
              <a:rPr lang="ja-JP" altLang="en-US" sz="1500" dirty="0" smtClean="0">
                <a:solidFill>
                  <a:srgbClr val="00B050"/>
                </a:solidFill>
              </a:rPr>
              <a:t>が行</a:t>
            </a:r>
            <a:r>
              <a:rPr lang="ja-JP" altLang="en-US" sz="1500" dirty="0" err="1" smtClean="0">
                <a:solidFill>
                  <a:srgbClr val="00B050"/>
                </a:solidFill>
              </a:rPr>
              <a:t>っ</a:t>
            </a:r>
            <a:endParaRPr lang="en-US" altLang="ja-JP" sz="1500" dirty="0" smtClean="0">
              <a:solidFill>
                <a:srgbClr val="00B050"/>
              </a:solidFill>
            </a:endParaRPr>
          </a:p>
          <a:p>
            <a:r>
              <a:rPr lang="ja-JP" altLang="en-US" sz="1500" dirty="0">
                <a:solidFill>
                  <a:srgbClr val="00B050"/>
                </a:solidFill>
              </a:rPr>
              <a:t>　</a:t>
            </a:r>
            <a:r>
              <a:rPr lang="ja-JP" altLang="en-US" sz="1500" dirty="0" err="1" smtClean="0">
                <a:solidFill>
                  <a:srgbClr val="00B050"/>
                </a:solidFill>
              </a:rPr>
              <a:t>て</a:t>
            </a:r>
            <a:r>
              <a:rPr lang="ja-JP" altLang="en-US" sz="1500" dirty="0" smtClean="0">
                <a:solidFill>
                  <a:srgbClr val="00B050"/>
                </a:solidFill>
              </a:rPr>
              <a:t>お手伝いできるのか」と思っている方、気にせずどんどんご協力ください</a:t>
            </a:r>
            <a:r>
              <a:rPr lang="ja-JP" altLang="en-US" sz="1500" dirty="0">
                <a:solidFill>
                  <a:srgbClr val="00B050"/>
                </a:solidFill>
              </a:rPr>
              <a:t>！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-1" y="10000641"/>
            <a:ext cx="777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石川県精神保健福祉士会　</a:t>
            </a: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広報・調査部（広報委員会）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0" y="10306997"/>
            <a:ext cx="777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☎　</a:t>
            </a:r>
            <a:r>
              <a:rPr lang="en-US" altLang="ja-JP" sz="18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076-280-9147</a:t>
            </a:r>
            <a:r>
              <a:rPr lang="ja-JP" altLang="en-US" sz="18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✉　</a:t>
            </a:r>
            <a:r>
              <a:rPr lang="en-US" altLang="ja-JP" sz="18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ikutakatsumi@okabe-net.jp</a:t>
            </a:r>
            <a:r>
              <a:rPr lang="ja-JP" altLang="en-US" sz="18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（担当：生田）</a:t>
            </a:r>
            <a:endParaRPr lang="ja-JP" altLang="en-US" sz="1800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27" name="Picture 3" descr="\\SERVER\mac-share\塚本\0422アスクル追加パーツiga\box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336">
            <a:off x="616788" y="1026427"/>
            <a:ext cx="5938837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3109240" y="9739031"/>
            <a:ext cx="11404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1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お問い合わせ</a:t>
            </a:r>
            <a:endParaRPr lang="ja-JP" altLang="en-US" sz="10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20929498">
            <a:off x="1030642" y="1320977"/>
            <a:ext cx="52128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</a:t>
            </a:r>
            <a:r>
              <a:rPr lang="ja-JP" altLang="en-US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石川県障害者ふれあいフェスティバル</a:t>
            </a:r>
            <a:endParaRPr lang="en-US" altLang="ja-JP" sz="24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②いしかわ介護フェスタ</a:t>
            </a:r>
            <a:endParaRPr lang="en-US" altLang="ja-JP" sz="24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8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ボランティア</a:t>
            </a:r>
            <a:endParaRPr lang="ja-JP" altLang="en-US" sz="8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 募 集 </a:t>
            </a:r>
            <a:r>
              <a:rPr lang="en-US" altLang="ja-JP" sz="7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  <a:r>
              <a:rPr lang="ja-JP" altLang="en-US" sz="7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72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http://livedoor.blogimg.jp/kakaon_/imgs/d/5/d5d7d30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3" y="2612107"/>
            <a:ext cx="25336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30313" y="6979171"/>
            <a:ext cx="6725893" cy="47694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10007" y="7032976"/>
            <a:ext cx="6703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①石川県障害者ふれあい</a:t>
            </a:r>
            <a:r>
              <a:rPr lang="ja-JP" altLang="en-US" sz="18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フェスティバル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　（場所：石川県産業展示館</a:t>
            </a:r>
            <a:r>
              <a:rPr lang="en-US" altLang="ja-JP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4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号館）</a:t>
            </a:r>
            <a:endParaRPr lang="ja-JP" altLang="en-US" sz="1400" dirty="0">
              <a:solidFill>
                <a:schemeClr val="bg1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72867" y="8422447"/>
            <a:ext cx="6355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en-US" altLang="ja-JP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32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15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土</a:t>
            </a:r>
            <a:r>
              <a:rPr lang="zh-TW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曜日</a:t>
            </a:r>
            <a:r>
              <a:rPr lang="en-US" altLang="ja-JP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　</a:t>
            </a:r>
            <a:r>
              <a:rPr lang="en-US" altLang="ja-JP" sz="32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時～</a:t>
            </a:r>
            <a:r>
              <a:rPr lang="en-US" altLang="ja-JP" sz="32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15</a:t>
            </a: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</a:t>
            </a:r>
            <a:endParaRPr lang="zh-TW" altLang="en-US" sz="1800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517720" y="8029641"/>
            <a:ext cx="6738486" cy="476942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17734" y="8083446"/>
            <a:ext cx="6703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②いしかわ介護フェスタ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　（場所：</a:t>
            </a:r>
            <a:r>
              <a:rPr lang="zh-TW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石川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県</a:t>
            </a:r>
            <a:r>
              <a:rPr lang="zh-TW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産業展示館</a:t>
            </a:r>
            <a:r>
              <a:rPr lang="en-US" altLang="ja-JP" sz="1400" dirty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1</a:t>
            </a:r>
            <a:r>
              <a:rPr lang="zh-TW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号館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　）</a:t>
            </a:r>
            <a:endParaRPr lang="ja-JP" altLang="en-US" sz="1400" dirty="0">
              <a:solidFill>
                <a:schemeClr val="bg1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 rot="20996782">
            <a:off x="453035" y="543570"/>
            <a:ext cx="2664360" cy="646986"/>
          </a:xfrm>
          <a:prstGeom prst="roundRect">
            <a:avLst/>
          </a:prstGeom>
          <a:solidFill>
            <a:srgbClr val="FFFF00"/>
          </a:solidFill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平成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28</a:t>
            </a:r>
            <a:r>
              <a:rPr lang="ja-JP" altLang="en-US" sz="32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年度</a:t>
            </a:r>
            <a:endParaRPr kumimoji="1" lang="ja-JP" altLang="en-US" sz="32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4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59</Words>
  <Application>Microsoft Office PowerPoint</Application>
  <PresentationFormat>ユーザー設定</PresentationFormat>
  <Paragraphs>25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11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2016-07-15T05:37:15Z</dcterms:modified>
</cp:coreProperties>
</file>